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1570" r:id="rId3"/>
    <p:sldId id="1586" r:id="rId4"/>
    <p:sldId id="1585" r:id="rId5"/>
    <p:sldId id="1571" r:id="rId6"/>
    <p:sldId id="1547" r:id="rId7"/>
    <p:sldId id="1572" r:id="rId8"/>
    <p:sldId id="1573" r:id="rId9"/>
    <p:sldId id="1574" r:id="rId10"/>
    <p:sldId id="1577" r:id="rId11"/>
    <p:sldId id="1576" r:id="rId12"/>
    <p:sldId id="1580" r:id="rId13"/>
    <p:sldId id="1581" r:id="rId14"/>
    <p:sldId id="1582" r:id="rId15"/>
    <p:sldId id="1583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7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F619D-FB9C-4677-A77A-E28B81120245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2C44C-46D8-40F8-BF3D-DB5DEACF63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64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E2712-925C-48CB-8AE5-3C33C405A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87E689-5D67-D708-9AF6-45FD32040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F23B4B-41A5-7739-8241-9D58CA56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73EDE6-A610-283A-3835-EE335ACC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630D83-6A9C-99BE-C473-61568B59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87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2CB07-BD68-D189-6AEC-F0969C75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08E46D-4753-CCB1-36ED-E9A57F3EB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E4788B-12C6-40B9-FEFA-BEE10F19C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7959F5-5A3B-013B-97B7-F3ECEC17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67B210-A38B-9938-63D0-13703428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89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43C151-F1F2-433A-293A-97135A6CB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C78F28-746D-D253-36BA-8971E5D1C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0C757D-A50F-5870-ED4D-6491A9FB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E8D256-B11A-8A06-D5E5-90C4E170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6E1F8B-64F6-3BD9-61CC-3B848086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8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F56794-BB81-4799-10BB-D959961D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30E407-CCF0-BAB4-56A7-6E41FDD98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F5525A-1CC5-775A-3E7C-B014E16E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191472-65B2-08BD-BB52-D6ACED07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84DE6B-5E46-45A6-C7FA-ACFF2975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29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ECCF9-3488-CB31-2CAD-8D08FD62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23C3C2-8621-7A97-5D5D-7F074F4CF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066E6B-9FDF-9F2C-77AE-EE9ADBF3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9B6354-6F2C-CD60-A47C-4311561B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0904B7-4171-0FE1-24F8-E3E44A39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28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9A539-5FC5-D096-3878-616FD547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51C97-6A5C-73EB-AF08-2618F93FE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186B5C-5B5A-CAA1-243F-F8D42469D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B5E7F6-120E-2192-D83F-7AD4ED0D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3D18A2-8257-1C22-E03A-D64FF03B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FD0D0B-99C7-E674-AB41-CF0A6957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30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24121-1893-C217-340E-FB9461E5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2A591F-CC8D-B911-CD79-1D73BD728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315693-9BCE-EEB3-F42D-E76408E5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748D17-DEC0-8E6D-AFF0-211D92B04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137205-8AE8-AA2F-66B2-FBE58A860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EA817F-D482-7D2A-C00D-78703A7E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F73582-A817-8BE3-78B7-104D0BD3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20B15B-42E4-76CB-03DD-1AEE7E84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76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4AA82-3431-3AB0-9F15-47E9910B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8120800-9476-673B-98B3-1287F1BA8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A6944C-77D2-E26C-055B-72CD03DF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18632E-8BA1-5421-615B-CB2991FD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76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060C99-8001-689B-60FB-6C1FB348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222F87-FBAB-AAC2-12F4-04D1EA3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E06DFB-7D5E-698A-5578-092D0F9D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71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E29A9-8C4D-C067-C0BD-65008EAD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1CC7C1-1F00-C9A0-4490-C6AF126E6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6B2647-E066-EB4B-0B74-1E73F1CFE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55E55E-3E4A-52E0-24D2-728D068A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864E7A-6C7F-56B8-FF4B-5A3F18D8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543376-922D-64A8-14F2-90F4C5CF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52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DAB8B-0B83-315C-F00A-120EF9ABB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D12968-EAD2-A973-ECAA-B0633CFFA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923571-D918-B837-68A8-FC168A755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37A83E-4F11-E0D8-9BBE-9C3D3D9D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C9786B-203F-47DD-8F5A-6177093A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5B7E2D-A0DE-18DE-D425-31807155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61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5B31C5-044A-8B2E-24D9-B5C78D0D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640D50-40FE-7E3F-C254-94DDE78F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5FA80E-F2B1-CC1E-3E19-6A24D9945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6D606-4145-43F4-87D7-5B49EF0D4CA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BF28C0-810D-843D-A26F-D4920FC0A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7734D4-F9DD-8529-5505-CFFD2A735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D62C20-EC8B-46C0-99AC-E8C8DCE9E2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6" descr="Diskuze o uživatelích">
            <a:extLst>
              <a:ext uri="{FF2B5EF4-FFF2-40B4-BE49-F238E27FC236}">
                <a16:creationId xmlns:a16="http://schemas.microsoft.com/office/drawing/2014/main" id="{3DB2FC2D-7FC4-08C8-91FA-78D660245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" contrast="1000"/>
          </a:blip>
          <a:srcRect t="284" r="-1" b="-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ED1A64-9905-32A5-0873-9CA0DAB75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46" y="1544614"/>
            <a:ext cx="10779908" cy="3569242"/>
          </a:xfrm>
        </p:spPr>
        <p:txBody>
          <a:bodyPr anchor="t">
            <a:noAutofit/>
          </a:bodyPr>
          <a:lstStyle/>
          <a:p>
            <a:pPr algn="l"/>
            <a:r>
              <a:rPr lang="cs-CZ" sz="9600" b="1" dirty="0">
                <a:solidFill>
                  <a:schemeClr val="bg1"/>
                </a:solidFill>
              </a:rPr>
              <a:t>Současné trendy v eventech a jejich budoucnost</a:t>
            </a:r>
            <a:endParaRPr lang="cs-CZ" sz="11500" b="1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29FCD5-3511-0F50-B4BC-8EBBEC7E2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75" y="4636479"/>
            <a:ext cx="5449479" cy="1578054"/>
          </a:xfrm>
        </p:spPr>
        <p:txBody>
          <a:bodyPr anchor="b">
            <a:noAutofit/>
          </a:bodyPr>
          <a:lstStyle/>
          <a:p>
            <a:pPr algn="r"/>
            <a:r>
              <a:rPr lang="cs-CZ" sz="5000" b="1" dirty="0">
                <a:solidFill>
                  <a:srgbClr val="FFFFFF"/>
                </a:solidFill>
              </a:rPr>
              <a:t>Petr Břinčil</a:t>
            </a:r>
          </a:p>
        </p:txBody>
      </p:sp>
    </p:spTree>
    <p:extLst>
      <p:ext uri="{BB962C8B-B14F-4D97-AF65-F5344CB8AC3E}">
        <p14:creationId xmlns:p14="http://schemas.microsoft.com/office/powerpoint/2010/main" val="866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8AA12-4E0A-9F31-D1BF-9F6F77CCB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4DB2F0-B41F-075C-1BAA-2DA53EBDC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96AD35-9584-7A17-8969-D6440604B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BAC50F-BD8B-C181-B4C5-49813488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95F8D-CCD1-8586-EBEC-E2B24285C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10" y="1701751"/>
            <a:ext cx="11600424" cy="4779714"/>
          </a:xfrm>
        </p:spPr>
        <p:txBody>
          <a:bodyPr vert="horz" lIns="121920" tIns="60960" rIns="121920" bIns="6096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cs-CZ" sz="7200" b="1" i="1" dirty="0">
                <a:solidFill>
                  <a:srgbClr val="FF0000"/>
                </a:solidFill>
              </a:rPr>
              <a:t>Návrat ke kvalitě a prestižním eventům společností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méně eventů - více kvality!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2C51D6D-D836-B3FD-8F56-6A963BB41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D3DD7-251E-62E1-637B-5DCAD70E4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395AEB-7667-2816-4907-DAF1EC0E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206597-712B-BC82-9EAF-5242CA6B6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FFC8FE-B45B-6C1F-3231-03A8BE2F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70AEC0-1817-3829-1D15-9A7B039B3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10" y="1601459"/>
            <a:ext cx="11600424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cs-CZ" sz="7200" b="1" i="1" dirty="0">
                <a:solidFill>
                  <a:srgbClr val="FF0000"/>
                </a:solidFill>
              </a:rPr>
              <a:t>Vše na poslední chvíli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Buďte připravení!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F4A9E14-BBC5-64BE-43D6-71CC7BCDF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4591C-F8F4-9C85-3646-85185FFD0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CD1D32-6FAF-4335-320F-866A3D391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2D8211-40B7-522A-CBD2-F28A189D8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078EA1-80BB-B9E1-8910-104B16E2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2F257-0BFB-FA8F-835F-900175330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10" y="1701751"/>
            <a:ext cx="11600424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cs-CZ" sz="7200" b="1" i="1" dirty="0">
                <a:solidFill>
                  <a:srgbClr val="FF0000"/>
                </a:solidFill>
              </a:rPr>
              <a:t>Rozmanitost gastronomie 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hlavně ne smažák!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E447D66-87A4-4F42-F35B-2EC4AB66E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3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4965D-79A9-4389-5542-94463C83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F9E96C-E2C1-B978-1655-4C78292FD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B24EA6-C02E-1D34-3A27-C27E02A88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B31D19-6282-58F2-7F02-57CD8588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788787-8B2F-BF04-E18F-B9ACBF010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10" y="1701751"/>
            <a:ext cx="11600424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cs-CZ" sz="7200" b="1" i="1" dirty="0" err="1">
                <a:solidFill>
                  <a:srgbClr val="FF0000"/>
                </a:solidFill>
              </a:rPr>
              <a:t>Social</a:t>
            </a:r>
            <a:r>
              <a:rPr lang="cs-CZ" sz="7200" b="1" i="1" dirty="0">
                <a:solidFill>
                  <a:srgbClr val="FF0000"/>
                </a:solidFill>
              </a:rPr>
              <a:t> media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 Pánbůh potřebuje zvony!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FFDC6BC-6C62-B4F1-6F76-29B455209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4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7BB51-5DC9-0BF6-7020-C8C3CA1C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F29D09-68ED-FEE5-18FA-71B53BDCE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93CCF4-94BA-9DC9-A175-477BAD2A7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E1B775-A0D8-5301-383B-122B5284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2E2426-3606-D28A-11B0-A1974082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10" y="1701751"/>
            <a:ext cx="11600424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cs-CZ" sz="7200" b="1" i="1" dirty="0">
                <a:solidFill>
                  <a:srgbClr val="FF0000"/>
                </a:solidFill>
              </a:rPr>
              <a:t>Zaměřit se na detaily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Tam je totiž ďábel ukrytý.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96EDECA-7DA2-5BAE-4FDE-C407B2B81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DB8C-224A-CBBD-5B8B-67560926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7D50961-B1AA-5FBC-1491-54245E2CA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2985"/>
            <a:ext cx="3715740" cy="130050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41E5045-C3FE-E8E8-A7D0-3720B3EB06F2}"/>
              </a:ext>
            </a:extLst>
          </p:cNvPr>
          <p:cNvSpPr txBox="1"/>
          <p:nvPr/>
        </p:nvSpPr>
        <p:spPr>
          <a:xfrm>
            <a:off x="838200" y="3790493"/>
            <a:ext cx="39158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Petr </a:t>
            </a:r>
            <a:r>
              <a:rPr lang="cs-CZ" sz="3200" b="1" dirty="0" err="1"/>
              <a:t>Břinčil</a:t>
            </a:r>
            <a:endParaRPr lang="cs-CZ" sz="3200" b="1" dirty="0"/>
          </a:p>
          <a:p>
            <a:r>
              <a:rPr lang="cs-CZ" sz="3200" b="1" dirty="0"/>
              <a:t>+420 724 883 100</a:t>
            </a:r>
          </a:p>
          <a:p>
            <a:r>
              <a:rPr lang="cs-CZ" sz="3200" b="1" dirty="0"/>
              <a:t>brincil@conlite.cz</a:t>
            </a:r>
          </a:p>
          <a:p>
            <a:r>
              <a:rPr lang="cs-CZ" sz="3200" b="1" dirty="0"/>
              <a:t>www.conlite.cz</a:t>
            </a:r>
          </a:p>
        </p:txBody>
      </p:sp>
      <p:pic>
        <p:nvPicPr>
          <p:cNvPr id="11" name="Obrázek 10" descr="Obsah obrázku muž, osoba, stojící, pózování&#10;&#10;Popis byl vytvořen automaticky">
            <a:extLst>
              <a:ext uri="{FF2B5EF4-FFF2-40B4-BE49-F238E27FC236}">
                <a16:creationId xmlns:a16="http://schemas.microsoft.com/office/drawing/2014/main" id="{6D706807-7838-EC35-EAC7-8FAB4B327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25" y="251792"/>
            <a:ext cx="4404138" cy="6606208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6EC6EE0-ECAA-0471-1600-BB97E004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000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689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31A45-6F64-FF18-830F-BB1BF7E6F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1EF823-0A3C-A0F4-34AD-8403F8C58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E24FF5C-A3AD-1024-20E8-D502DEE3A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C8269-8481-F680-B603-63EE4FEE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Příležitosti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0EAF7-1434-C534-AA9E-78926CAF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10" y="1640045"/>
            <a:ext cx="11002319" cy="4461662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marL="380990" indent="-380990">
              <a:lnSpc>
                <a:spcPct val="100000"/>
              </a:lnSpc>
            </a:pPr>
            <a:r>
              <a:rPr lang="cs-CZ" b="1" dirty="0">
                <a:solidFill>
                  <a:schemeClr val="tx2"/>
                </a:solidFill>
              </a:rPr>
              <a:t>Rostoucí obliba destinací blízkých, známých a bezpečných.</a:t>
            </a:r>
          </a:p>
          <a:p>
            <a:pPr marL="380990" indent="-380990">
              <a:lnSpc>
                <a:spcPct val="100000"/>
              </a:lnSpc>
            </a:pPr>
            <a:r>
              <a:rPr lang="cs-CZ" b="1" dirty="0">
                <a:solidFill>
                  <a:schemeClr val="tx2"/>
                </a:solidFill>
              </a:rPr>
              <a:t>Možnosti investice z fondů EU do rozvoje infrastruktury a marketingu.</a:t>
            </a:r>
          </a:p>
          <a:p>
            <a:pPr marL="380990" indent="-380990">
              <a:lnSpc>
                <a:spcPct val="100000"/>
              </a:lnSpc>
            </a:pPr>
            <a:r>
              <a:rPr lang="cs-CZ" b="1" dirty="0">
                <a:solidFill>
                  <a:schemeClr val="tx2"/>
                </a:solidFill>
              </a:rPr>
              <a:t>Zapojení moderních aktivit cestovního ruchu (vinařský CR, venkovský CR, pivní CR atd.).</a:t>
            </a:r>
          </a:p>
          <a:p>
            <a:pPr marL="380990" indent="-380990">
              <a:lnSpc>
                <a:spcPct val="100000"/>
              </a:lnSpc>
            </a:pPr>
            <a:r>
              <a:rPr lang="cs-CZ" b="1" dirty="0">
                <a:solidFill>
                  <a:schemeClr val="tx2"/>
                </a:solidFill>
              </a:rPr>
              <a:t>Rozmanitější prezentace ČR jako MICE destinace ve světě.</a:t>
            </a:r>
          </a:p>
          <a:p>
            <a:pPr marL="380990" indent="-380990">
              <a:lnSpc>
                <a:spcPct val="100000"/>
              </a:lnSpc>
            </a:pPr>
            <a:r>
              <a:rPr lang="cs-CZ" b="1" dirty="0">
                <a:solidFill>
                  <a:schemeClr val="tx2"/>
                </a:solidFill>
              </a:rPr>
              <a:t>Podpora rozvoje MICE akcí v jednotlivých regionech od státních institucí.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D11846F-B6A0-2188-7B16-328A046E7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3B420-E8DF-12AF-36EB-E37E23BCE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B73CAE-6A05-3688-0CCB-7A7960FD4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E780D5-20F1-2CBE-6DC3-1043CAEF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0802BF-E521-39CC-46B0-75C12133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Výzvy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A368C-9977-0AFE-9434-F8EE8E76A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11" y="1640045"/>
            <a:ext cx="10624930" cy="4461662"/>
          </a:xfrm>
        </p:spPr>
        <p:txBody>
          <a:bodyPr vert="horz" lIns="121920" tIns="60960" rIns="121920" bIns="60960" rtlCol="0" anchor="ctr">
            <a:noAutofit/>
          </a:bodyPr>
          <a:lstStyle/>
          <a:p>
            <a:pPr marL="380990" indent="-380990">
              <a:lnSpc>
                <a:spcPct val="100000"/>
              </a:lnSpc>
            </a:pPr>
            <a:r>
              <a:rPr lang="cs-CZ" sz="3200" b="1" dirty="0">
                <a:solidFill>
                  <a:schemeClr val="tx2"/>
                </a:solidFill>
              </a:rPr>
              <a:t>Rostoucí tlak na </a:t>
            </a:r>
            <a:r>
              <a:rPr lang="cs-CZ" sz="3200" b="1">
                <a:solidFill>
                  <a:schemeClr val="tx2"/>
                </a:solidFill>
              </a:rPr>
              <a:t>efektivitu – </a:t>
            </a:r>
            <a:r>
              <a:rPr lang="cs-CZ" sz="3200" b="1" dirty="0">
                <a:solidFill>
                  <a:schemeClr val="tx2"/>
                </a:solidFill>
              </a:rPr>
              <a:t>zákazníci nesnižují rozpočty na kongresový a incentivní cestovní ruch, sleduje se návratnost vložených prostředků.</a:t>
            </a:r>
          </a:p>
          <a:p>
            <a:pPr marL="380990" indent="-380990">
              <a:lnSpc>
                <a:spcPct val="100000"/>
              </a:lnSpc>
            </a:pPr>
            <a:r>
              <a:rPr lang="cs-CZ" sz="3200" b="1" dirty="0">
                <a:solidFill>
                  <a:schemeClr val="tx2"/>
                </a:solidFill>
              </a:rPr>
              <a:t>Vysoké ceny ropy, energií, obecně vstupů.</a:t>
            </a:r>
          </a:p>
          <a:p>
            <a:pPr marL="380990" indent="-380990">
              <a:lnSpc>
                <a:spcPct val="100000"/>
              </a:lnSpc>
            </a:pPr>
            <a:r>
              <a:rPr lang="cs-CZ" sz="3200" b="1" dirty="0">
                <a:solidFill>
                  <a:schemeClr val="tx2"/>
                </a:solidFill>
              </a:rPr>
              <a:t>Nedostatky v rozvoji a uplatňování marketingových strategií.</a:t>
            </a:r>
          </a:p>
          <a:p>
            <a:pPr marL="380990" indent="-380990">
              <a:lnSpc>
                <a:spcPct val="100000"/>
              </a:lnSpc>
            </a:pPr>
            <a:r>
              <a:rPr lang="cs-CZ" sz="3200" b="1" dirty="0">
                <a:solidFill>
                  <a:schemeClr val="tx2"/>
                </a:solidFill>
              </a:rPr>
              <a:t>Nedostatečný rozvoj lidských zdrojů ve službách (jazyková vybavenost, orientace na zákazníka apod.).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354283-E457-CB06-819D-1D73E9828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7C1B9-4F7B-C5E2-A439-E4ABA8C9D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22F166-F15A-0C83-DF1A-71B70FF50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81D7A3-69E5-E937-7C98-ECB2C4003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C0DCDE-4E03-CA37-089F-7671445E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6696069-AF04-31F2-9267-110EC0539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A7AC679-9AD2-0450-957B-DC3813D1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8" y="1921564"/>
            <a:ext cx="9737035" cy="386531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pl-PL" sz="80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jak to vidím já?</a:t>
            </a:r>
          </a:p>
        </p:txBody>
      </p:sp>
    </p:spTree>
    <p:extLst>
      <p:ext uri="{BB962C8B-B14F-4D97-AF65-F5344CB8AC3E}">
        <p14:creationId xmlns:p14="http://schemas.microsoft.com/office/powerpoint/2010/main" val="189491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172BB-9A12-3367-D8D6-69A7856EF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6994EDD-2DB7-5BC2-EAF4-505639B33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863E30-E88D-3BD3-CFDE-97840B69F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0BE950-41D3-3D0D-5AF3-8C92D58A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263513C-5D2F-6CF0-8883-7BF07A44D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A3B5427-4E32-49E7-90B6-E6BD4A5BF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8" y="1921564"/>
            <a:ext cx="9737035" cy="3865315"/>
          </a:xfrm>
        </p:spPr>
        <p:txBody>
          <a:bodyPr vert="horz" lIns="121920" tIns="60960" rIns="121920" bIns="60960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7000" b="1" i="1" dirty="0">
                <a:solidFill>
                  <a:srgbClr val="FF0000"/>
                </a:solidFill>
              </a:rPr>
              <a:t>Zajímavé lokality a netradiční prostory </a:t>
            </a:r>
          </a:p>
          <a:p>
            <a:pPr marL="0" indent="0" algn="ctr">
              <a:buNone/>
            </a:pPr>
            <a:r>
              <a:rPr lang="pl-PL" sz="7000" b="1" i="1" dirty="0"/>
              <a:t>–</a:t>
            </a:r>
            <a:r>
              <a:rPr lang="pl-PL" sz="70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pl-PL" sz="70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všechno už jsme viděli, všude už jsme byli!</a:t>
            </a:r>
          </a:p>
        </p:txBody>
      </p:sp>
    </p:spTree>
    <p:extLst>
      <p:ext uri="{BB962C8B-B14F-4D97-AF65-F5344CB8AC3E}">
        <p14:creationId xmlns:p14="http://schemas.microsoft.com/office/powerpoint/2010/main" val="54210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5BAFF-D4B3-8318-9C29-739A23CFC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646016-8D50-D86F-F274-B6F62850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865A4A-26B2-BA51-0547-D6C1932C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958" y="1921564"/>
            <a:ext cx="9737035" cy="3865315"/>
          </a:xfr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7000" b="1" i="1" dirty="0">
                <a:solidFill>
                  <a:srgbClr val="FF0000"/>
                </a:solidFill>
              </a:rPr>
              <a:t>Udržitelnost </a:t>
            </a:r>
          </a:p>
          <a:p>
            <a:pPr marL="0" indent="0" algn="ctr">
              <a:buNone/>
            </a:pPr>
            <a:r>
              <a:rPr lang="pl-PL" sz="7000" b="1" i="1" dirty="0"/>
              <a:t>– </a:t>
            </a:r>
          </a:p>
          <a:p>
            <a:pPr marL="0" indent="0" algn="ctr">
              <a:buNone/>
            </a:pPr>
            <a:r>
              <a:rPr lang="pl-PL" sz="70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Bez toho to už nejde, ale jaká je vaše motivace?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B9323EB-42CB-5B06-2B12-A8DF25CA4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E2CC0-2EEE-B9E7-63F6-8067A60E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7A0514-0A1B-27B3-431B-1802F75A9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78525DF-DBC9-43F1-1624-A8BF7D7D5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FB1791-267C-EE55-E407-A2B6DFD0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BC6207-9372-C73B-DCE3-71072D84B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46" y="1701751"/>
            <a:ext cx="10767259" cy="4779714"/>
          </a:xfrm>
        </p:spPr>
        <p:txBody>
          <a:bodyPr vert="horz" lIns="121920" tIns="60960" rIns="121920" bIns="6096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cs-CZ" sz="7200" b="1" i="1" dirty="0">
                <a:solidFill>
                  <a:srgbClr val="FF0000"/>
                </a:solidFill>
              </a:rPr>
              <a:t>Technologické vychytávky pro zážitek navíc 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je rok 2026!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0E2661B-5877-E9B7-2926-25F8E8E3E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8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A5AAC-647C-91A6-34C0-0B913253B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54A6F0-3F69-8F3B-5322-889AB8AE5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11CADB2-57D1-BC8C-25C5-0C976046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61D8B8-A07A-509E-E64B-7FA78010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E16D76-4E06-A508-263F-BA4E6D5A0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76" y="1601459"/>
            <a:ext cx="10767259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pl-PL" sz="7200" b="1" i="1" dirty="0">
                <a:solidFill>
                  <a:srgbClr val="FF0000"/>
                </a:solidFill>
              </a:rPr>
              <a:t>Vše na míru</a:t>
            </a:r>
          </a:p>
          <a:p>
            <a:pPr marL="0" indent="0" algn="ctr">
              <a:buNone/>
            </a:pPr>
            <a:r>
              <a:rPr lang="pl-PL" sz="7200" b="1" i="1" dirty="0">
                <a:solidFill>
                  <a:srgbClr val="FF0000"/>
                </a:solidFill>
              </a:rPr>
              <a:t> </a:t>
            </a:r>
            <a:r>
              <a:rPr lang="pl-PL" sz="7200" b="1" i="1" dirty="0"/>
              <a:t>–</a:t>
            </a:r>
            <a:r>
              <a:rPr lang="pl-PL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pl-PL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Nejsme jediní, ale jsme jedineční!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11E4113-BACD-FC20-9CF9-25F9C7ADD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6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90FCB-459B-AB02-FA73-0DC2D19C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9AB005-3BA7-8E1D-C221-F780C615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84EDCB-6C66-4ADC-248D-641C3F69C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090B5D-48C0-7F3C-703C-A96B36BD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9988826" cy="6119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Eventy dnes a zítra?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D4BE8-5590-8E57-5658-C769A766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66" y="1701751"/>
            <a:ext cx="11600424" cy="477971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algn="ctr">
              <a:buNone/>
            </a:pPr>
            <a:r>
              <a:rPr lang="cs-CZ" sz="7200" b="1" i="1" dirty="0" err="1">
                <a:solidFill>
                  <a:srgbClr val="FF0000"/>
                </a:solidFill>
              </a:rPr>
              <a:t>Well-being</a:t>
            </a:r>
            <a:r>
              <a:rPr lang="cs-CZ" sz="7200" b="1" i="1" dirty="0">
                <a:solidFill>
                  <a:srgbClr val="FF0000"/>
                </a:solidFill>
              </a:rPr>
              <a:t> a pohoda hostů </a:t>
            </a:r>
          </a:p>
          <a:p>
            <a:pPr marL="0" indent="0" algn="ctr">
              <a:buNone/>
            </a:pPr>
            <a:r>
              <a:rPr lang="cs-CZ" sz="7200" b="1" i="1" dirty="0"/>
              <a:t>–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7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Něco malého navíc!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F9707CE-F5D6-179D-417B-C10A86F1E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40" y="6101707"/>
            <a:ext cx="1596950" cy="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45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310</Words>
  <Application>Microsoft Office PowerPoint</Application>
  <PresentationFormat>Širokoúhlá obrazovka</PresentationFormat>
  <Paragraphs>60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Motiv Office</vt:lpstr>
      <vt:lpstr>Současné trendy v eventech a jejich budoucnost</vt:lpstr>
      <vt:lpstr>Příležitosti</vt:lpstr>
      <vt:lpstr>Výzvy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Eventy dnes a zítra?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Brincil</dc:creator>
  <cp:lastModifiedBy>Petr Michalec</cp:lastModifiedBy>
  <cp:revision>6</cp:revision>
  <dcterms:created xsi:type="dcterms:W3CDTF">2025-10-20T06:39:15Z</dcterms:created>
  <dcterms:modified xsi:type="dcterms:W3CDTF">2026-04-23T06:22:02Z</dcterms:modified>
</cp:coreProperties>
</file>